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9313F-EA13-4FAE-BA72-49C0901BEC41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A68DB-1A46-4AFB-A2C7-EFACFE268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470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9313F-EA13-4FAE-BA72-49C0901BEC41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A68DB-1A46-4AFB-A2C7-EFACFE268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968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9313F-EA13-4FAE-BA72-49C0901BEC41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A68DB-1A46-4AFB-A2C7-EFACFE268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03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9313F-EA13-4FAE-BA72-49C0901BEC41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A68DB-1A46-4AFB-A2C7-EFACFE268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291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9313F-EA13-4FAE-BA72-49C0901BEC41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A68DB-1A46-4AFB-A2C7-EFACFE268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01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9313F-EA13-4FAE-BA72-49C0901BEC41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A68DB-1A46-4AFB-A2C7-EFACFE268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804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9313F-EA13-4FAE-BA72-49C0901BEC41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A68DB-1A46-4AFB-A2C7-EFACFE268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743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9313F-EA13-4FAE-BA72-49C0901BEC41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A68DB-1A46-4AFB-A2C7-EFACFE268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03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9313F-EA13-4FAE-BA72-49C0901BEC41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A68DB-1A46-4AFB-A2C7-EFACFE268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82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9313F-EA13-4FAE-BA72-49C0901BEC41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A68DB-1A46-4AFB-A2C7-EFACFE268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202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9313F-EA13-4FAE-BA72-49C0901BEC41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A68DB-1A46-4AFB-A2C7-EFACFE268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31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9313F-EA13-4FAE-BA72-49C0901BEC41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A68DB-1A46-4AFB-A2C7-EFACFE268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80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err="1" smtClean="0">
                <a:latin typeface="Century Gothic" panose="020B0502020202020204" pitchFamily="34" charset="0"/>
              </a:rPr>
              <a:t>haben</a:t>
            </a:r>
            <a:r>
              <a:rPr lang="en-GB" sz="2800" dirty="0" smtClean="0">
                <a:latin typeface="Century Gothic" panose="020B0502020202020204" pitchFamily="34" charset="0"/>
              </a:rPr>
              <a:t>: to have</a:t>
            </a:r>
            <a:endParaRPr lang="en-GB" sz="2800" dirty="0">
              <a:latin typeface="Century Gothic" panose="020B0502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 smtClean="0">
                <a:latin typeface="Century Gothic" panose="020B0502020202020204" pitchFamily="34" charset="0"/>
              </a:rPr>
              <a:t>ich</a:t>
            </a:r>
            <a:r>
              <a:rPr lang="en-GB" dirty="0" smtClean="0">
                <a:latin typeface="Century Gothic" panose="020B0502020202020204" pitchFamily="34" charset="0"/>
              </a:rPr>
              <a:t> </a:t>
            </a:r>
            <a:r>
              <a:rPr lang="en-GB" dirty="0" err="1" smtClean="0">
                <a:latin typeface="Century Gothic" panose="020B0502020202020204" pitchFamily="34" charset="0"/>
              </a:rPr>
              <a:t>habe</a:t>
            </a: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dirty="0" smtClean="0">
                <a:latin typeface="Century Gothic" panose="020B0502020202020204" pitchFamily="34" charset="0"/>
              </a:rPr>
              <a:t>du hast</a:t>
            </a:r>
          </a:p>
          <a:p>
            <a:pPr marL="0" indent="0">
              <a:buNone/>
            </a:pPr>
            <a:r>
              <a:rPr lang="en-GB" dirty="0" err="1" smtClean="0">
                <a:latin typeface="Century Gothic" panose="020B0502020202020204" pitchFamily="34" charset="0"/>
              </a:rPr>
              <a:t>er</a:t>
            </a:r>
            <a:r>
              <a:rPr lang="en-GB" dirty="0" smtClean="0">
                <a:latin typeface="Century Gothic" panose="020B0502020202020204" pitchFamily="34" charset="0"/>
              </a:rPr>
              <a:t>, </a:t>
            </a:r>
            <a:r>
              <a:rPr lang="en-GB" dirty="0" err="1" smtClean="0">
                <a:latin typeface="Century Gothic" panose="020B0502020202020204" pitchFamily="34" charset="0"/>
              </a:rPr>
              <a:t>sie</a:t>
            </a:r>
            <a:r>
              <a:rPr lang="en-GB" dirty="0" smtClean="0">
                <a:latin typeface="Century Gothic" panose="020B0502020202020204" pitchFamily="34" charset="0"/>
              </a:rPr>
              <a:t>, </a:t>
            </a:r>
            <a:r>
              <a:rPr lang="en-GB" dirty="0" err="1" smtClean="0">
                <a:latin typeface="Century Gothic" panose="020B0502020202020204" pitchFamily="34" charset="0"/>
              </a:rPr>
              <a:t>es</a:t>
            </a:r>
            <a:r>
              <a:rPr lang="en-GB" dirty="0" smtClean="0">
                <a:latin typeface="Century Gothic" panose="020B0502020202020204" pitchFamily="34" charset="0"/>
              </a:rPr>
              <a:t>, man hat</a:t>
            </a:r>
          </a:p>
          <a:p>
            <a:pPr marL="0" indent="0">
              <a:buNone/>
            </a:pPr>
            <a:r>
              <a:rPr lang="en-GB" dirty="0" err="1" smtClean="0">
                <a:latin typeface="Century Gothic" panose="020B0502020202020204" pitchFamily="34" charset="0"/>
              </a:rPr>
              <a:t>wir</a:t>
            </a:r>
            <a:r>
              <a:rPr lang="en-GB" dirty="0" smtClean="0">
                <a:latin typeface="Century Gothic" panose="020B0502020202020204" pitchFamily="34" charset="0"/>
              </a:rPr>
              <a:t> </a:t>
            </a:r>
            <a:r>
              <a:rPr lang="en-GB" dirty="0" err="1" smtClean="0">
                <a:latin typeface="Century Gothic" panose="020B0502020202020204" pitchFamily="34" charset="0"/>
              </a:rPr>
              <a:t>haben</a:t>
            </a:r>
            <a:endParaRPr lang="en-GB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dirty="0" err="1" smtClean="0">
                <a:latin typeface="Century Gothic" panose="020B0502020202020204" pitchFamily="34" charset="0"/>
              </a:rPr>
              <a:t>ihr</a:t>
            </a:r>
            <a:r>
              <a:rPr lang="en-GB" dirty="0" smtClean="0">
                <a:latin typeface="Century Gothic" panose="020B0502020202020204" pitchFamily="34" charset="0"/>
              </a:rPr>
              <a:t> </a:t>
            </a:r>
            <a:r>
              <a:rPr lang="en-GB" dirty="0" err="1" smtClean="0">
                <a:latin typeface="Century Gothic" panose="020B0502020202020204" pitchFamily="34" charset="0"/>
              </a:rPr>
              <a:t>habt</a:t>
            </a:r>
            <a:endParaRPr lang="en-GB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dirty="0" err="1" smtClean="0">
                <a:latin typeface="Century Gothic" panose="020B0502020202020204" pitchFamily="34" charset="0"/>
              </a:rPr>
              <a:t>Sie</a:t>
            </a:r>
            <a:r>
              <a:rPr lang="en-GB" dirty="0" smtClean="0">
                <a:latin typeface="Century Gothic" panose="020B0502020202020204" pitchFamily="34" charset="0"/>
              </a:rPr>
              <a:t> </a:t>
            </a:r>
            <a:r>
              <a:rPr lang="en-GB" dirty="0" err="1" smtClean="0">
                <a:latin typeface="Century Gothic" panose="020B0502020202020204" pitchFamily="34" charset="0"/>
              </a:rPr>
              <a:t>haben</a:t>
            </a:r>
            <a:endParaRPr lang="en-GB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dirty="0" err="1" smtClean="0">
                <a:latin typeface="Century Gothic" panose="020B0502020202020204" pitchFamily="34" charset="0"/>
              </a:rPr>
              <a:t>sie</a:t>
            </a:r>
            <a:r>
              <a:rPr lang="en-GB" dirty="0" smtClean="0">
                <a:latin typeface="Century Gothic" panose="020B0502020202020204" pitchFamily="34" charset="0"/>
              </a:rPr>
              <a:t> </a:t>
            </a:r>
            <a:r>
              <a:rPr lang="en-GB" dirty="0" err="1" smtClean="0">
                <a:latin typeface="Century Gothic" panose="020B0502020202020204" pitchFamily="34" charset="0"/>
              </a:rPr>
              <a:t>haben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latin typeface="Century Gothic" panose="020B0502020202020204" pitchFamily="34" charset="0"/>
              </a:rPr>
              <a:t>I have</a:t>
            </a:r>
          </a:p>
          <a:p>
            <a:pPr marL="0" indent="0">
              <a:buNone/>
            </a:pPr>
            <a:r>
              <a:rPr lang="en-GB" dirty="0" smtClean="0">
                <a:latin typeface="Century Gothic" panose="020B0502020202020204" pitchFamily="34" charset="0"/>
              </a:rPr>
              <a:t>you (informal) have</a:t>
            </a:r>
          </a:p>
          <a:p>
            <a:pPr marL="0" indent="0">
              <a:buNone/>
            </a:pPr>
            <a:r>
              <a:rPr lang="en-GB" dirty="0" err="1" smtClean="0">
                <a:latin typeface="Century Gothic" panose="020B0502020202020204" pitchFamily="34" charset="0"/>
              </a:rPr>
              <a:t>he,she</a:t>
            </a:r>
            <a:r>
              <a:rPr lang="en-GB" dirty="0" smtClean="0">
                <a:latin typeface="Century Gothic" panose="020B0502020202020204" pitchFamily="34" charset="0"/>
              </a:rPr>
              <a:t>, it, one has</a:t>
            </a:r>
          </a:p>
          <a:p>
            <a:pPr marL="0" indent="0">
              <a:buNone/>
            </a:pPr>
            <a:r>
              <a:rPr lang="en-GB" dirty="0" smtClean="0">
                <a:latin typeface="Century Gothic" panose="020B0502020202020204" pitchFamily="34" charset="0"/>
              </a:rPr>
              <a:t>we have</a:t>
            </a:r>
          </a:p>
          <a:p>
            <a:pPr marL="0" indent="0">
              <a:buNone/>
            </a:pPr>
            <a:r>
              <a:rPr lang="en-GB" dirty="0" smtClean="0">
                <a:latin typeface="Century Gothic" panose="020B0502020202020204" pitchFamily="34" charset="0"/>
              </a:rPr>
              <a:t>you (plural) have</a:t>
            </a:r>
          </a:p>
          <a:p>
            <a:pPr marL="0" indent="0">
              <a:buNone/>
            </a:pPr>
            <a:r>
              <a:rPr lang="en-GB" dirty="0" smtClean="0">
                <a:latin typeface="Century Gothic" panose="020B0502020202020204" pitchFamily="34" charset="0"/>
              </a:rPr>
              <a:t>you (formal) have</a:t>
            </a:r>
          </a:p>
          <a:p>
            <a:pPr marL="0" indent="0">
              <a:buNone/>
            </a:pPr>
            <a:r>
              <a:rPr lang="en-GB" dirty="0" smtClean="0">
                <a:latin typeface="Century Gothic" panose="020B0502020202020204" pitchFamily="34" charset="0"/>
              </a:rPr>
              <a:t>they have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2797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890"/>
    </mc:Choice>
    <mc:Fallback>
      <p:transition spd="slow" advTm="36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.1|2.7|2.2|2.8|1.5|2.9|0.7|2|0.7|2.9|2.8|1.6|1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51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haben: to have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haben: to have</dc:title>
  <dc:creator>PC</dc:creator>
  <cp:lastModifiedBy>PC</cp:lastModifiedBy>
  <cp:revision>2</cp:revision>
  <dcterms:created xsi:type="dcterms:W3CDTF">2015-11-18T19:55:24Z</dcterms:created>
  <dcterms:modified xsi:type="dcterms:W3CDTF">2015-11-18T20:09:21Z</dcterms:modified>
</cp:coreProperties>
</file>